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73" r:id="rId1"/>
  </p:sldMasterIdLst>
  <p:notesMasterIdLst>
    <p:notesMasterId r:id="rId14"/>
  </p:notesMasterIdLst>
  <p:sldIdLst>
    <p:sldId id="258" r:id="rId2"/>
    <p:sldId id="259" r:id="rId3"/>
    <p:sldId id="262" r:id="rId4"/>
    <p:sldId id="267" r:id="rId5"/>
    <p:sldId id="263" r:id="rId6"/>
    <p:sldId id="268" r:id="rId7"/>
    <p:sldId id="265" r:id="rId8"/>
    <p:sldId id="261" r:id="rId9"/>
    <p:sldId id="264" r:id="rId10"/>
    <p:sldId id="260" r:id="rId11"/>
    <p:sldId id="270" r:id="rId12"/>
    <p:sldId id="266" r:id="rId13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9202"/>
    <a:srgbClr val="5EEC3C"/>
    <a:srgbClr val="1D3A00"/>
    <a:srgbClr val="6C1A00"/>
    <a:srgbClr val="003296"/>
    <a:srgbClr val="E39A39"/>
    <a:srgbClr val="FFC901"/>
    <a:srgbClr val="FEA402"/>
    <a:srgbClr val="D68B1C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>
      <p:cViewPr varScale="1">
        <p:scale>
          <a:sx n="91" d="100"/>
          <a:sy n="91" d="100"/>
        </p:scale>
        <p:origin x="810" y="9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152705" cy="1527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E9D43B-8233-4A8B-88C6-39F2057FB943}" type="datetimeFigureOut">
              <a:rPr lang="en-US" smtClean="0"/>
              <a:t>11/9/2018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C7C148-2FAF-47FB-8A55-4D6A85248E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6841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4265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93308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42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8057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11/9/2018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42493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2982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11/9/2018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7760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3445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1236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7843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E:\websites\free-power-point-templates\2012\logos.png">
            <a:extLst>
              <a:ext uri="{FF2B5EF4-FFF2-40B4-BE49-F238E27FC236}">
                <a16:creationId xmlns:a16="http://schemas.microsoft.com/office/drawing/2014/main" id="{48A1A1F5-1340-4A82-9CAA-63515920759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18306" y="2326213"/>
            <a:ext cx="1463784" cy="526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64075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74F12-AA26-4AC8-9962-C36BB8F32554}" type="datetimeFigureOut">
              <a:rPr lang="en-US" smtClean="0"/>
              <a:pPr/>
              <a:t>11/9/2018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0A55BB3-5EFA-4194-B1AD-F5F1D57EAAC4}"/>
              </a:ext>
            </a:extLst>
          </p:cNvPr>
          <p:cNvSpPr txBox="1"/>
          <p:nvPr userDrawn="1"/>
        </p:nvSpPr>
        <p:spPr>
          <a:xfrm>
            <a:off x="-9150" y="5213747"/>
            <a:ext cx="83896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solidFill>
                  <a:schemeClr val="bg1">
                    <a:lumMod val="65000"/>
                  </a:schemeClr>
                </a:solidFill>
              </a:rPr>
              <a:t>This presentation uses a free template provided by FPPT.com</a:t>
            </a:r>
          </a:p>
          <a:p>
            <a:r>
              <a:rPr lang="en-US" sz="1400">
                <a:solidFill>
                  <a:schemeClr val="bg1">
                    <a:lumMod val="65000"/>
                  </a:schemeClr>
                </a:solidFill>
              </a:rPr>
              <a:t>www.free-power-point-templates.com</a:t>
            </a:r>
          </a:p>
        </p:txBody>
      </p:sp>
    </p:spTree>
    <p:extLst>
      <p:ext uri="{BB962C8B-B14F-4D97-AF65-F5344CB8AC3E}">
        <p14:creationId xmlns:p14="http://schemas.microsoft.com/office/powerpoint/2010/main" val="83269420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8965" y="128470"/>
            <a:ext cx="8398775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latin typeface="Algerian" panose="04020705040A02060702" pitchFamily="82" charset="0"/>
              </a:rPr>
              <a:t>DEVLOPMENT </a:t>
            </a:r>
          </a:p>
          <a:p>
            <a:pPr algn="ctr"/>
            <a:r>
              <a:rPr lang="en-US" sz="6000" dirty="0" smtClean="0">
                <a:latin typeface="Algerian" panose="04020705040A02060702" pitchFamily="82" charset="0"/>
              </a:rPr>
              <a:t>OF</a:t>
            </a:r>
          </a:p>
          <a:p>
            <a:pPr algn="ctr"/>
            <a:r>
              <a:rPr lang="en-US" sz="6000" dirty="0" smtClean="0">
                <a:latin typeface="Algerian" panose="04020705040A02060702" pitchFamily="82" charset="0"/>
              </a:rPr>
              <a:t>US</a:t>
            </a:r>
          </a:p>
          <a:p>
            <a:pPr algn="ctr"/>
            <a:r>
              <a:rPr lang="en-US" sz="6000" dirty="0" smtClean="0">
                <a:latin typeface="Algerian" panose="04020705040A02060702" pitchFamily="82" charset="0"/>
              </a:rPr>
              <a:t>Day by</a:t>
            </a:r>
          </a:p>
          <a:p>
            <a:pPr algn="ctr"/>
            <a:r>
              <a:rPr lang="en-US" sz="6000" dirty="0" smtClean="0">
                <a:latin typeface="Algerian" panose="04020705040A02060702" pitchFamily="82" charset="0"/>
              </a:rPr>
              <a:t>day</a:t>
            </a:r>
            <a:endParaRPr lang="en-US" sz="6000" dirty="0"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7119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early human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7391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063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150" y="0"/>
            <a:ext cx="9153149" cy="514350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404460" y="3640685"/>
            <a:ext cx="2678938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1876</a:t>
            </a:r>
            <a:endParaRPr lang="en-US" sz="96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68523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1702" y="0"/>
            <a:ext cx="4480596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739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335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first iphone name and model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36" b="5739"/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6165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2490" y="-22334"/>
            <a:ext cx="6528590" cy="5165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487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5195" y="0"/>
            <a:ext cx="671902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928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86" y="128470"/>
            <a:ext cx="8885160" cy="5015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406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 descr="Image result for pubg mobil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97"/>
          <a:stretch/>
        </p:blipFill>
        <p:spPr bwMode="auto">
          <a:xfrm>
            <a:off x="0" y="0"/>
            <a:ext cx="4275740" cy="4435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Image result for co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3065" y="0"/>
            <a:ext cx="5640935" cy="4435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167985" y="4435614"/>
            <a:ext cx="47338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Algerian" panose="04020705040A02060702" pitchFamily="82" charset="0"/>
              </a:rPr>
              <a:t>LOVERS</a:t>
            </a:r>
            <a:endParaRPr lang="en-US" sz="4000" dirty="0"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8214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07080" y="433879"/>
            <a:ext cx="5646396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>
                <a:latin typeface="Algerian" panose="04020705040A02060702" pitchFamily="82" charset="0"/>
              </a:rPr>
              <a:t>MADE AND </a:t>
            </a:r>
          </a:p>
          <a:p>
            <a:r>
              <a:rPr lang="en-US" sz="6000" dirty="0" smtClean="0">
                <a:latin typeface="Algerian" panose="04020705040A02060702" pitchFamily="82" charset="0"/>
              </a:rPr>
              <a:t>DESIGNED BY:-</a:t>
            </a:r>
          </a:p>
          <a:p>
            <a:r>
              <a:rPr lang="en-US" sz="6000" dirty="0">
                <a:latin typeface="Algerian" panose="04020705040A02060702" pitchFamily="82" charset="0"/>
              </a:rPr>
              <a:t> </a:t>
            </a:r>
            <a:r>
              <a:rPr lang="en-US" sz="6000" dirty="0" smtClean="0">
                <a:latin typeface="Algerian" panose="04020705040A02060702" pitchFamily="82" charset="0"/>
              </a:rPr>
              <a:t>              RACHIT GARG</a:t>
            </a:r>
          </a:p>
          <a:p>
            <a:r>
              <a:rPr lang="en-US" sz="6000" dirty="0">
                <a:latin typeface="Algerian" panose="04020705040A02060702" pitchFamily="82" charset="0"/>
              </a:rPr>
              <a:t> </a:t>
            </a:r>
            <a:r>
              <a:rPr lang="en-US" sz="6000" dirty="0" smtClean="0">
                <a:latin typeface="Algerian" panose="04020705040A02060702" pitchFamily="82" charset="0"/>
              </a:rPr>
              <a:t>                                      </a:t>
            </a:r>
            <a:endParaRPr lang="en-US" sz="6000" dirty="0">
              <a:latin typeface="Algerian" panose="04020705040A02060702" pitchFamily="82" charset="0"/>
            </a:endParaRPr>
          </a:p>
        </p:txBody>
      </p:sp>
      <p:sp>
        <p:nvSpPr>
          <p:cNvPr id="3" name="AutoShape 2" descr="Image result for R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4" descr="Image result for R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6" descr="Image result for RG"/>
          <p:cNvSpPr>
            <a:spLocks noChangeAspect="1" noChangeArrowheads="1"/>
          </p:cNvSpPr>
          <p:nvPr/>
        </p:nvSpPr>
        <p:spPr bwMode="auto">
          <a:xfrm>
            <a:off x="460375" y="160337"/>
            <a:ext cx="2126460" cy="2126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Picture 2" descr="Image result for R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785" y="2560346"/>
            <a:ext cx="2459530" cy="2459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5775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17</Words>
  <Application>Microsoft Office PowerPoint</Application>
  <PresentationFormat>On-screen Show (16:9)</PresentationFormat>
  <Paragraphs>11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Algerian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2017-07-10T14:05:18Z</dcterms:created>
  <dcterms:modified xsi:type="dcterms:W3CDTF">2018-11-09T09:50:28Z</dcterms:modified>
</cp:coreProperties>
</file>